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5"/>
  </p:sldMasterIdLst>
  <p:notesMasterIdLst>
    <p:notesMasterId r:id="rId27"/>
  </p:notesMasterIdLst>
  <p:sldIdLst>
    <p:sldId id="261" r:id="rId16"/>
    <p:sldId id="256" r:id="rId17"/>
    <p:sldId id="257" r:id="rId18"/>
    <p:sldId id="259" r:id="rId19"/>
    <p:sldId id="258" r:id="rId20"/>
    <p:sldId id="263" r:id="rId21"/>
    <p:sldId id="262" r:id="rId22"/>
    <p:sldId id="260" r:id="rId23"/>
    <p:sldId id="264" r:id="rId24"/>
    <p:sldId id="265" r:id="rId25"/>
    <p:sldId id="266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3" autoAdjust="0"/>
    <p:restoredTop sz="94660"/>
  </p:normalViewPr>
  <p:slideViewPr>
    <p:cSldViewPr snapToGrid="0">
      <p:cViewPr>
        <p:scale>
          <a:sx n="66" d="100"/>
          <a:sy n="66" d="100"/>
        </p:scale>
        <p:origin x="168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" Target="slides/slide3.xml"/><Relationship Id="rId26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slide" Target="slides/slide6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" Target="slides/slide2.xml"/><Relationship Id="rId25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1.xml"/><Relationship Id="rId20" Type="http://schemas.openxmlformats.org/officeDocument/2006/relationships/slide" Target="slides/slide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9.xml"/><Relationship Id="rId5" Type="http://schemas.openxmlformats.org/officeDocument/2006/relationships/customXml" Target="../customXml/item5.xml"/><Relationship Id="rId15" Type="http://schemas.openxmlformats.org/officeDocument/2006/relationships/slideMaster" Target="slideMasters/slideMaster1.xml"/><Relationship Id="rId23" Type="http://schemas.openxmlformats.org/officeDocument/2006/relationships/slide" Target="slides/slide8.xml"/><Relationship Id="rId28" Type="http://schemas.openxmlformats.org/officeDocument/2006/relationships/presProps" Target="presProps.xml"/><Relationship Id="rId10" Type="http://schemas.openxmlformats.org/officeDocument/2006/relationships/customXml" Target="../customXml/item10.xml"/><Relationship Id="rId19" Type="http://schemas.openxmlformats.org/officeDocument/2006/relationships/slide" Target="slides/slide4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7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2.jpg>
</file>

<file path=ppt/media/image3.jpe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18B9C6-2848-41A2-8B3B-E68A0E8FF710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3F973-3959-416A-8B72-E156BCA3C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4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2D Side scrolling</a:t>
            </a:r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3F973-3959-416A-8B72-E156BCA3CF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549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platform</a:t>
            </a:r>
            <a:r>
              <a:rPr lang="th-TH" dirty="0"/>
              <a:t> จะถูกสุ่มมา 3 ระดับความสูง</a:t>
            </a:r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3F973-3959-416A-8B72-E156BCA3CF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50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623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67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95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437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797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59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111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32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659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32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E5911-54ED-4155-A591-B0A16A73B984}" type="datetimeFigureOut">
              <a:rPr lang="en-US" smtClean="0"/>
              <a:t>11/8/2016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BCFA5-336A-44DB-8004-ACD77A7A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051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กล่องข้อความ 1"/>
          <p:cNvSpPr txBox="1"/>
          <p:nvPr/>
        </p:nvSpPr>
        <p:spPr>
          <a:xfrm>
            <a:off x="3657600" y="3075057"/>
            <a:ext cx="19399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4000" b="1" dirty="0"/>
              <a:t>รูปแบบเกม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387996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วงรี 3"/>
          <p:cNvSpPr/>
          <p:nvPr/>
        </p:nvSpPr>
        <p:spPr>
          <a:xfrm>
            <a:off x="3840986" y="1593610"/>
            <a:ext cx="1422400" cy="142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BALL</a:t>
            </a:r>
          </a:p>
        </p:txBody>
      </p:sp>
      <p:sp>
        <p:nvSpPr>
          <p:cNvPr id="2" name="กล่องข้อความ 1"/>
          <p:cNvSpPr txBox="1"/>
          <p:nvPr/>
        </p:nvSpPr>
        <p:spPr>
          <a:xfrm>
            <a:off x="580571" y="682171"/>
            <a:ext cx="941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dirty="0"/>
              <a:t>หน้าที่</a:t>
            </a:r>
            <a:endParaRPr lang="en-US" sz="3600" dirty="0"/>
          </a:p>
        </p:txBody>
      </p:sp>
      <p:sp>
        <p:nvSpPr>
          <p:cNvPr id="5" name="วงรี 4"/>
          <p:cNvSpPr/>
          <p:nvPr/>
        </p:nvSpPr>
        <p:spPr>
          <a:xfrm>
            <a:off x="5754603" y="1593610"/>
            <a:ext cx="1422400" cy="142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MOU</a:t>
            </a:r>
          </a:p>
        </p:txBody>
      </p:sp>
      <p:sp>
        <p:nvSpPr>
          <p:cNvPr id="6" name="วงรี 5"/>
          <p:cNvSpPr/>
          <p:nvPr/>
        </p:nvSpPr>
        <p:spPr>
          <a:xfrm>
            <a:off x="2012186" y="1593610"/>
            <a:ext cx="1422400" cy="142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AUN</a:t>
            </a:r>
          </a:p>
        </p:txBody>
      </p:sp>
      <p:sp>
        <p:nvSpPr>
          <p:cNvPr id="7" name="คำบรรยายภาพ: เส้นที่ไม่มีเส้นขอบ 6"/>
          <p:cNvSpPr/>
          <p:nvPr/>
        </p:nvSpPr>
        <p:spPr>
          <a:xfrm>
            <a:off x="1887299" y="3614057"/>
            <a:ext cx="1672174" cy="1683658"/>
          </a:xfrm>
          <a:prstGeom prst="callout1">
            <a:avLst>
              <a:gd name="adj1" fmla="val -1078"/>
              <a:gd name="adj2" fmla="val 42878"/>
              <a:gd name="adj3" fmla="val -32328"/>
              <a:gd name="adj4" fmla="val 43258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Graphic Design and modeling</a:t>
            </a:r>
            <a:br>
              <a:rPr lang="en-US" dirty="0"/>
            </a:br>
            <a:r>
              <a:rPr lang="en-US" dirty="0"/>
              <a:t>Coder</a:t>
            </a:r>
          </a:p>
        </p:txBody>
      </p:sp>
      <p:sp>
        <p:nvSpPr>
          <p:cNvPr id="8" name="คำบรรยายภาพ: เส้นที่ไม่มีเส้นขอบ 7"/>
          <p:cNvSpPr/>
          <p:nvPr/>
        </p:nvSpPr>
        <p:spPr>
          <a:xfrm>
            <a:off x="3840986" y="3614057"/>
            <a:ext cx="1672174" cy="1683658"/>
          </a:xfrm>
          <a:prstGeom prst="callout1">
            <a:avLst>
              <a:gd name="adj1" fmla="val 2370"/>
              <a:gd name="adj2" fmla="val 47218"/>
              <a:gd name="adj3" fmla="val -28018"/>
              <a:gd name="adj4" fmla="val 45862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Game Design</a:t>
            </a:r>
            <a:br>
              <a:rPr lang="en-US" dirty="0"/>
            </a:br>
            <a:r>
              <a:rPr lang="en-US" dirty="0"/>
              <a:t>Coder</a:t>
            </a:r>
            <a:br>
              <a:rPr lang="en-US" dirty="0"/>
            </a:br>
            <a:r>
              <a:rPr lang="en-US" b="1" dirty="0"/>
              <a:t>Tester</a:t>
            </a:r>
          </a:p>
        </p:txBody>
      </p:sp>
      <p:sp>
        <p:nvSpPr>
          <p:cNvPr id="9" name="คำบรรยายภาพ: เส้นที่ไม่มีเส้นขอบ 8"/>
          <p:cNvSpPr/>
          <p:nvPr/>
        </p:nvSpPr>
        <p:spPr>
          <a:xfrm>
            <a:off x="5754603" y="3614057"/>
            <a:ext cx="1672174" cy="1683658"/>
          </a:xfrm>
          <a:prstGeom prst="callout1">
            <a:avLst>
              <a:gd name="adj1" fmla="val 2370"/>
              <a:gd name="adj2" fmla="val 47218"/>
              <a:gd name="adj3" fmla="val -28018"/>
              <a:gd name="adj4" fmla="val 45862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Game Design</a:t>
            </a:r>
            <a:br>
              <a:rPr lang="en-US" dirty="0"/>
            </a:br>
            <a:r>
              <a:rPr lang="en-US" dirty="0"/>
              <a:t>Coder</a:t>
            </a:r>
            <a:br>
              <a:rPr lang="en-US" dirty="0"/>
            </a:br>
            <a:r>
              <a:rPr lang="en-US" b="1" dirty="0"/>
              <a:t>Tester</a:t>
            </a:r>
          </a:p>
        </p:txBody>
      </p:sp>
    </p:spTree>
    <p:extLst>
      <p:ext uri="{BB962C8B-B14F-4D97-AF65-F5344CB8AC3E}">
        <p14:creationId xmlns:p14="http://schemas.microsoft.com/office/powerpoint/2010/main" val="3412783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กล่องข้อความ 1"/>
          <p:cNvSpPr txBox="1"/>
          <p:nvPr/>
        </p:nvSpPr>
        <p:spPr>
          <a:xfrm>
            <a:off x="626818" y="403593"/>
            <a:ext cx="2531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/>
              <a:t>ความ</a:t>
            </a:r>
            <a:r>
              <a:rPr lang="th-TH" sz="3600" b="1" dirty="0" err="1"/>
              <a:t>กระดึบ</a:t>
            </a:r>
            <a:r>
              <a:rPr lang="th-TH" sz="3600" b="1" dirty="0"/>
              <a:t>หน้า</a:t>
            </a:r>
            <a:endParaRPr lang="en-US" sz="3600" b="1" dirty="0"/>
          </a:p>
        </p:txBody>
      </p:sp>
      <p:sp>
        <p:nvSpPr>
          <p:cNvPr id="3" name="กล่องข้อความ 2"/>
          <p:cNvSpPr txBox="1"/>
          <p:nvPr/>
        </p:nvSpPr>
        <p:spPr>
          <a:xfrm>
            <a:off x="1069504" y="1049924"/>
            <a:ext cx="2900153" cy="61247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หาข้อมูล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คิดเกม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นำเสนอเค้าโครง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ดู</a:t>
            </a:r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 Tutorial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ออกแบบเกม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ทดลองโค</a:t>
            </a:r>
            <a:r>
              <a:rPr lang="th-TH" sz="2800" dirty="0" err="1">
                <a:latin typeface="BrowalliaUPC" panose="020B0604020202020204" pitchFamily="34" charset="-34"/>
                <a:cs typeface="BrowalliaUPC" panose="020B0604020202020204" pitchFamily="34" charset="-34"/>
              </a:rPr>
              <a:t>๊ต</a:t>
            </a: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 สร้างโปรเจ๊ค</a:t>
            </a:r>
            <a:b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</a:b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ทดสอบความเป็นไปได้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ออกแบบ </a:t>
            </a:r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level 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ออกแบบตัวละคร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ปั่นโม งานสร้างภาพ</a:t>
            </a:r>
            <a:endParaRPr lang="en-US" sz="28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สอนสิ่งที่ทุกคนเรียนรู้แก่กัน</a:t>
            </a:r>
            <a:b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</a:b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ออกแบบโมดูล</a:t>
            </a:r>
            <a:r>
              <a:rPr lang="th-TH" sz="2800" dirty="0" err="1">
                <a:latin typeface="BrowalliaUPC" panose="020B0604020202020204" pitchFamily="34" charset="-34"/>
                <a:cs typeface="BrowalliaUPC" panose="020B0604020202020204" pitchFamily="34" charset="-34"/>
              </a:rPr>
              <a:t>ย่อยๆ</a:t>
            </a:r>
            <a:endParaRPr lang="th-TH" sz="28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แบ่งสรรงาน</a:t>
            </a:r>
          </a:p>
          <a:p>
            <a:endParaRPr lang="en-US" sz="28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sp>
        <p:nvSpPr>
          <p:cNvPr id="4" name="สี่เหลี่ยมผืนผ้า 3"/>
          <p:cNvSpPr/>
          <p:nvPr/>
        </p:nvSpPr>
        <p:spPr>
          <a:xfrm>
            <a:off x="4572000" y="1197875"/>
            <a:ext cx="4572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First Pull</a:t>
            </a:r>
            <a:b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</a:b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รวมโค</a:t>
            </a:r>
            <a:r>
              <a:rPr lang="th-TH" sz="2800" dirty="0" err="1">
                <a:latin typeface="BrowalliaUPC" panose="020B0604020202020204" pitchFamily="34" charset="-34"/>
                <a:cs typeface="BrowalliaUPC" panose="020B0604020202020204" pitchFamily="34" charset="-34"/>
              </a:rPr>
              <a:t>๊ต</a:t>
            </a:r>
            <a:endParaRPr lang="th-TH" sz="28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  <a:p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Optimize Code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ทดลองเล่น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แก้ไขบ</a:t>
            </a:r>
            <a:r>
              <a:rPr lang="th-TH" sz="2800" dirty="0" err="1">
                <a:latin typeface="BrowalliaUPC" panose="020B0604020202020204" pitchFamily="34" charset="-34"/>
                <a:cs typeface="BrowalliaUPC" panose="020B0604020202020204" pitchFamily="34" charset="-34"/>
              </a:rPr>
              <a:t>ัค</a:t>
            </a:r>
            <a:endParaRPr lang="th-TH" sz="28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อ่านหนังสือสอบ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แก้ไขบ</a:t>
            </a:r>
            <a:r>
              <a:rPr lang="th-TH" sz="2800" dirty="0" err="1">
                <a:latin typeface="BrowalliaUPC" panose="020B0604020202020204" pitchFamily="34" charset="-34"/>
                <a:cs typeface="BrowalliaUPC" panose="020B0604020202020204" pitchFamily="34" charset="-34"/>
              </a:rPr>
              <a:t>ัค</a:t>
            </a:r>
            <a:endParaRPr lang="th-TH" sz="28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แก้ส่วน</a:t>
            </a:r>
            <a:r>
              <a:rPr lang="th-TH" sz="2800" dirty="0" err="1">
                <a:latin typeface="BrowalliaUPC" panose="020B0604020202020204" pitchFamily="34" charset="-34"/>
                <a:cs typeface="BrowalliaUPC" panose="020B0604020202020204" pitchFamily="34" charset="-34"/>
              </a:rPr>
              <a:t>อื่นๆ</a:t>
            </a: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ให้เสร็จ</a:t>
            </a:r>
            <a:endParaRPr lang="en-US" sz="28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cxnSp>
        <p:nvCxnSpPr>
          <p:cNvPr id="6" name="ลูกศรเชื่อมต่อแบบตรง 5"/>
          <p:cNvCxnSpPr/>
          <p:nvPr/>
        </p:nvCxnSpPr>
        <p:spPr>
          <a:xfrm>
            <a:off x="885372" y="1197875"/>
            <a:ext cx="0" cy="43833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>
            <a:cxnSpLocks/>
          </p:cNvCxnSpPr>
          <p:nvPr/>
        </p:nvCxnSpPr>
        <p:spPr>
          <a:xfrm>
            <a:off x="4412343" y="1320801"/>
            <a:ext cx="0" cy="263148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/>
          <p:cNvCxnSpPr/>
          <p:nvPr/>
        </p:nvCxnSpPr>
        <p:spPr>
          <a:xfrm flipH="1">
            <a:off x="3367314" y="5095909"/>
            <a:ext cx="1204686" cy="5805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กล่องข้อความ 10"/>
          <p:cNvSpPr txBox="1"/>
          <p:nvPr/>
        </p:nvSpPr>
        <p:spPr>
          <a:xfrm>
            <a:off x="4572000" y="4923133"/>
            <a:ext cx="1088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>
                <a:solidFill>
                  <a:srgbClr val="FF0000"/>
                </a:solidFill>
              </a:rPr>
              <a:t>ถึงตรงนี้ละ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499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/>
          <p:cNvSpPr txBox="1"/>
          <p:nvPr/>
        </p:nvSpPr>
        <p:spPr>
          <a:xfrm>
            <a:off x="1013254" y="1543050"/>
            <a:ext cx="86139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NINJA 1.0</a:t>
            </a:r>
          </a:p>
        </p:txBody>
      </p:sp>
      <p:pic>
        <p:nvPicPr>
          <p:cNvPr id="5" name="รูปภาพ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334" y="857250"/>
            <a:ext cx="728133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541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120898" y="-218209"/>
            <a:ext cx="5143499" cy="729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816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/>
          <p:cNvSpPr/>
          <p:nvPr/>
        </p:nvSpPr>
        <p:spPr>
          <a:xfrm>
            <a:off x="1228725" y="857250"/>
            <a:ext cx="6810375" cy="51435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4" name="สี่เหลี่ยมผืนผ้า 3"/>
          <p:cNvSpPr/>
          <p:nvPr/>
        </p:nvSpPr>
        <p:spPr>
          <a:xfrm>
            <a:off x="4858612" y="4597400"/>
            <a:ext cx="2273644" cy="234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6" name="สี่เหลี่ยมผืนผ้า 95"/>
          <p:cNvSpPr/>
          <p:nvPr/>
        </p:nvSpPr>
        <p:spPr>
          <a:xfrm>
            <a:off x="2436468" y="3708400"/>
            <a:ext cx="1310032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7" name="สี่เหลี่ยมผืนผ้า 96"/>
          <p:cNvSpPr/>
          <p:nvPr/>
        </p:nvSpPr>
        <p:spPr>
          <a:xfrm>
            <a:off x="6197600" y="3069338"/>
            <a:ext cx="1391856" cy="2473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cxnSp>
        <p:nvCxnSpPr>
          <p:cNvPr id="99" name="ลูกศรเชื่อมต่อแบบตรง 98"/>
          <p:cNvCxnSpPr>
            <a:stCxn id="4" idx="1"/>
          </p:cNvCxnSpPr>
          <p:nvPr/>
        </p:nvCxnSpPr>
        <p:spPr>
          <a:xfrm flipH="1">
            <a:off x="1854200" y="4714703"/>
            <a:ext cx="300441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ลูกศรเชื่อมต่อแบบตรง 100"/>
          <p:cNvCxnSpPr>
            <a:stCxn id="4" idx="3"/>
          </p:cNvCxnSpPr>
          <p:nvPr/>
        </p:nvCxnSpPr>
        <p:spPr>
          <a:xfrm flipV="1">
            <a:off x="7132256" y="4699000"/>
            <a:ext cx="457200" cy="1570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ลูกศรเชื่อมต่อแบบตรง 102"/>
          <p:cNvCxnSpPr>
            <a:stCxn id="96" idx="3"/>
          </p:cNvCxnSpPr>
          <p:nvPr/>
        </p:nvCxnSpPr>
        <p:spPr>
          <a:xfrm>
            <a:off x="3746500" y="3822700"/>
            <a:ext cx="37465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ลูกศรเชื่อมต่อแบบตรง 104"/>
          <p:cNvCxnSpPr>
            <a:stCxn id="96" idx="1"/>
          </p:cNvCxnSpPr>
          <p:nvPr/>
        </p:nvCxnSpPr>
        <p:spPr>
          <a:xfrm flipH="1">
            <a:off x="1854200" y="3822700"/>
            <a:ext cx="58226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ลูกศรเชื่อมต่อแบบตรง 106"/>
          <p:cNvCxnSpPr>
            <a:stCxn id="97" idx="1"/>
          </p:cNvCxnSpPr>
          <p:nvPr/>
        </p:nvCxnSpPr>
        <p:spPr>
          <a:xfrm flipH="1">
            <a:off x="2019300" y="3192991"/>
            <a:ext cx="4178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สี่เหลี่ยมผืนผ้า 107"/>
          <p:cNvSpPr/>
          <p:nvPr/>
        </p:nvSpPr>
        <p:spPr>
          <a:xfrm>
            <a:off x="1228725" y="5613400"/>
            <a:ext cx="6810375" cy="387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GROUND</a:t>
            </a:r>
          </a:p>
        </p:txBody>
      </p:sp>
      <p:sp>
        <p:nvSpPr>
          <p:cNvPr id="109" name="กล่องข้อความ 108"/>
          <p:cNvSpPr txBox="1"/>
          <p:nvPr/>
        </p:nvSpPr>
        <p:spPr>
          <a:xfrm>
            <a:off x="2311400" y="2777066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Random possible line</a:t>
            </a:r>
          </a:p>
        </p:txBody>
      </p:sp>
      <p:sp>
        <p:nvSpPr>
          <p:cNvPr id="110" name="กล่องข้อความ 109"/>
          <p:cNvSpPr txBox="1"/>
          <p:nvPr/>
        </p:nvSpPr>
        <p:spPr>
          <a:xfrm>
            <a:off x="6477000" y="2777066"/>
            <a:ext cx="993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Platform</a:t>
            </a:r>
          </a:p>
        </p:txBody>
      </p:sp>
      <p:sp>
        <p:nvSpPr>
          <p:cNvPr id="2" name="กล่องข้อความ 1"/>
          <p:cNvSpPr txBox="1"/>
          <p:nvPr/>
        </p:nvSpPr>
        <p:spPr>
          <a:xfrm>
            <a:off x="1400871" y="960993"/>
            <a:ext cx="30372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b="1" dirty="0">
                <a:latin typeface="+mj-lt"/>
              </a:rPr>
              <a:t>คุณสมบัติของ </a:t>
            </a:r>
            <a:r>
              <a:rPr lang="en-US" sz="2800" b="1" dirty="0">
                <a:latin typeface="+mj-lt"/>
              </a:rPr>
              <a:t>platform</a:t>
            </a:r>
          </a:p>
        </p:txBody>
      </p:sp>
      <p:sp>
        <p:nvSpPr>
          <p:cNvPr id="3" name="กล่องข้อความ 2"/>
          <p:cNvSpPr txBox="1"/>
          <p:nvPr/>
        </p:nvSpPr>
        <p:spPr>
          <a:xfrm>
            <a:off x="4796479" y="993769"/>
            <a:ext cx="209704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/>
              <a:t>คงที่ หรือ ยืดหดได้</a:t>
            </a:r>
            <a:br>
              <a:rPr lang="th-TH" dirty="0"/>
            </a:br>
            <a:r>
              <a:rPr lang="th-TH" dirty="0"/>
              <a:t>หมุน/เคลื่อนที่ได้</a:t>
            </a:r>
          </a:p>
          <a:p>
            <a:r>
              <a:rPr lang="th-TH" dirty="0"/>
              <a:t>บางอันก็ไม่เหมาะสำหรับผู้กล้า</a:t>
            </a:r>
          </a:p>
          <a:p>
            <a:r>
              <a:rPr lang="th-TH" dirty="0"/>
              <a:t>บางอันก็ลื่น</a:t>
            </a:r>
            <a:r>
              <a:rPr lang="th-TH" dirty="0" err="1"/>
              <a:t>ปรื้ด</a:t>
            </a:r>
            <a:endParaRPr lang="th-TH" dirty="0"/>
          </a:p>
          <a:p>
            <a:r>
              <a:rPr lang="th-TH" dirty="0"/>
              <a:t>ถูกสร้างโดยการสุ่มจากด่าน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078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857250"/>
            <a:ext cx="6858000" cy="5143500"/>
          </a:xfrm>
          <a:prstGeom prst="rect">
            <a:avLst/>
          </a:prstGeom>
        </p:spPr>
      </p:pic>
      <p:sp>
        <p:nvSpPr>
          <p:cNvPr id="3" name="กล่องข้อความ 2"/>
          <p:cNvSpPr txBox="1"/>
          <p:nvPr/>
        </p:nvSpPr>
        <p:spPr>
          <a:xfrm>
            <a:off x="1540933" y="4919133"/>
            <a:ext cx="26965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b="1" dirty="0"/>
              <a:t>ออกแบบมอน</a:t>
            </a:r>
            <a:r>
              <a:rPr lang="th-TH" sz="3200" b="1" dirty="0" err="1"/>
              <a:t>ส์เต</a:t>
            </a:r>
            <a:r>
              <a:rPr lang="th-TH" sz="3200" b="1" dirty="0"/>
              <a:t>อร์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5919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850" y="355600"/>
            <a:ext cx="451485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626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365" y="1454397"/>
            <a:ext cx="7441270" cy="3949206"/>
          </a:xfrm>
          <a:prstGeom prst="rect">
            <a:avLst/>
          </a:prstGeom>
        </p:spPr>
      </p:pic>
      <p:sp>
        <p:nvSpPr>
          <p:cNvPr id="4" name="กล่องข้อความ 3"/>
          <p:cNvSpPr txBox="1"/>
          <p:nvPr/>
        </p:nvSpPr>
        <p:spPr>
          <a:xfrm>
            <a:off x="2044700" y="1269731"/>
            <a:ext cx="5200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Rendered			</a:t>
            </a:r>
            <a:r>
              <a:rPr lang="en-US" sz="2000" dirty="0" err="1"/>
              <a:t>FontV</a:t>
            </a:r>
            <a:r>
              <a:rPr lang="en-US" sz="2000" dirty="0"/>
              <a:t>				RSV</a:t>
            </a:r>
          </a:p>
        </p:txBody>
      </p:sp>
    </p:spTree>
    <p:extLst>
      <p:ext uri="{BB962C8B-B14F-4D97-AF65-F5344CB8AC3E}">
        <p14:creationId xmlns:p14="http://schemas.microsoft.com/office/powerpoint/2010/main" val="834331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กล่องข้อความ 1"/>
          <p:cNvSpPr txBox="1"/>
          <p:nvPr/>
        </p:nvSpPr>
        <p:spPr>
          <a:xfrm>
            <a:off x="787400" y="519522"/>
            <a:ext cx="3852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 err="1"/>
              <a:t>อุป</a:t>
            </a:r>
            <a:r>
              <a:rPr lang="th-TH" sz="3600" b="1" dirty="0"/>
              <a:t>สรรค์ในแต่ละความยาก</a:t>
            </a:r>
            <a:endParaRPr lang="en-US" sz="3600" b="1" dirty="0"/>
          </a:p>
        </p:txBody>
      </p:sp>
      <p:sp>
        <p:nvSpPr>
          <p:cNvPr id="3" name="กล่องข้อความ 2"/>
          <p:cNvSpPr txBox="1"/>
          <p:nvPr/>
        </p:nvSpPr>
        <p:spPr>
          <a:xfrm>
            <a:off x="787400" y="1524000"/>
            <a:ext cx="78357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000" dirty="0"/>
              <a:t>1    2    3    4    5    6    7    8    9   10   11   12   13 ...</a:t>
            </a:r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084" y="2473186"/>
            <a:ext cx="1675874" cy="999955"/>
          </a:xfrm>
          <a:prstGeom prst="rect">
            <a:avLst/>
          </a:prstGeom>
        </p:spPr>
      </p:pic>
      <p:cxnSp>
        <p:nvCxnSpPr>
          <p:cNvPr id="6" name="ตัวเชื่อมต่อตรง 5"/>
          <p:cNvCxnSpPr/>
          <p:nvPr/>
        </p:nvCxnSpPr>
        <p:spPr>
          <a:xfrm>
            <a:off x="3143021" y="2057400"/>
            <a:ext cx="0" cy="7493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ลูกศรเชื่อมต่อแบบตรง 7"/>
          <p:cNvCxnSpPr/>
          <p:nvPr/>
        </p:nvCxnSpPr>
        <p:spPr>
          <a:xfrm>
            <a:off x="1016023" y="2238236"/>
            <a:ext cx="1701800" cy="0"/>
          </a:xfrm>
          <a:prstGeom prst="straightConnector1">
            <a:avLst/>
          </a:prstGeom>
          <a:ln w="38100" cmpd="sng"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รูปภาพ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080" y="2643295"/>
            <a:ext cx="795499" cy="1355294"/>
          </a:xfrm>
          <a:prstGeom prst="rect">
            <a:avLst/>
          </a:prstGeom>
        </p:spPr>
      </p:pic>
      <p:cxnSp>
        <p:nvCxnSpPr>
          <p:cNvPr id="10" name="ตัวเชื่อมต่อตรง 9"/>
          <p:cNvCxnSpPr>
            <a:cxnSpLocks/>
            <a:endCxn id="9" idx="0"/>
          </p:cNvCxnSpPr>
          <p:nvPr/>
        </p:nvCxnSpPr>
        <p:spPr>
          <a:xfrm flipH="1">
            <a:off x="5938830" y="2057400"/>
            <a:ext cx="6120" cy="58589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กล่องข้อความ 11"/>
          <p:cNvSpPr txBox="1"/>
          <p:nvPr/>
        </p:nvSpPr>
        <p:spPr>
          <a:xfrm>
            <a:off x="2971823" y="3523424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Boss</a:t>
            </a:r>
          </a:p>
        </p:txBody>
      </p:sp>
      <p:sp>
        <p:nvSpPr>
          <p:cNvPr id="13" name="กล่องข้อความ 12"/>
          <p:cNvSpPr txBox="1"/>
          <p:nvPr/>
        </p:nvSpPr>
        <p:spPr>
          <a:xfrm>
            <a:off x="5633296" y="3930546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Boss</a:t>
            </a: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1470610" y="4299878"/>
            <a:ext cx="7325019" cy="206210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sz="3200" dirty="0"/>
              <a:t>ลูกสมุนตัว</a:t>
            </a:r>
            <a:r>
              <a:rPr lang="th-TH" sz="3200" dirty="0" err="1"/>
              <a:t>น้อยๆ</a:t>
            </a:r>
            <a:endParaRPr lang="th-TH" sz="3200" dirty="0"/>
          </a:p>
          <a:p>
            <a:pPr marL="285750" indent="-285750">
              <a:buFontTx/>
              <a:buChar char="-"/>
            </a:pPr>
            <a:r>
              <a:rPr lang="th-TH" sz="3200" dirty="0"/>
              <a:t>เพิ่ม</a:t>
            </a:r>
            <a:r>
              <a:rPr lang="en-US" sz="3200" dirty="0"/>
              <a:t>HP</a:t>
            </a:r>
            <a:r>
              <a:rPr lang="th-TH" sz="3200" dirty="0"/>
              <a:t>ของเหล่าสมุน</a:t>
            </a:r>
            <a:r>
              <a:rPr lang="th-TH" sz="3200" dirty="0" err="1"/>
              <a:t>เรื่อยๆ</a:t>
            </a:r>
            <a:endParaRPr lang="th-TH" sz="3200" dirty="0"/>
          </a:p>
          <a:p>
            <a:pPr marL="285750" indent="-285750">
              <a:buFontTx/>
              <a:buChar char="-"/>
            </a:pPr>
            <a:r>
              <a:rPr lang="th-TH" sz="3200" dirty="0"/>
              <a:t>จำนวนเยอะขึ้น เลือกเกิดสุ่มตามหลุม (</a:t>
            </a:r>
            <a:r>
              <a:rPr lang="en-US" sz="3200" dirty="0"/>
              <a:t>Respawn</a:t>
            </a:r>
            <a:r>
              <a:rPr lang="th-TH" sz="3200" dirty="0"/>
              <a:t> </a:t>
            </a:r>
            <a:r>
              <a:rPr lang="en-US" sz="3200" dirty="0"/>
              <a:t>point)</a:t>
            </a:r>
            <a:endParaRPr lang="th-TH" sz="3200" dirty="0"/>
          </a:p>
          <a:p>
            <a:pPr marL="285750" indent="-285750">
              <a:buFontTx/>
              <a:buChar char="-"/>
            </a:pPr>
            <a:r>
              <a:rPr lang="en-US" sz="3200" dirty="0"/>
              <a:t> </a:t>
            </a:r>
            <a:r>
              <a:rPr lang="th-TH" sz="3200" dirty="0"/>
              <a:t>ต้องบริหารส</a:t>
            </a:r>
            <a:r>
              <a:rPr lang="th-TH" sz="3200" dirty="0" err="1"/>
              <a:t>เต๊ก</a:t>
            </a:r>
            <a:r>
              <a:rPr lang="th-TH" sz="3200" dirty="0"/>
              <a:t> กับมานาให้เพียงพอ</a:t>
            </a:r>
            <a:endParaRPr lang="en-US" sz="3200" dirty="0"/>
          </a:p>
        </p:txBody>
      </p:sp>
      <p:cxnSp>
        <p:nvCxnSpPr>
          <p:cNvPr id="15" name="ลูกศรเชื่อมต่อแบบตรง 14"/>
          <p:cNvCxnSpPr/>
          <p:nvPr/>
        </p:nvCxnSpPr>
        <p:spPr>
          <a:xfrm>
            <a:off x="3676622" y="2231886"/>
            <a:ext cx="1701800" cy="0"/>
          </a:xfrm>
          <a:prstGeom prst="straightConnector1">
            <a:avLst/>
          </a:prstGeom>
          <a:ln w="38100" cmpd="sng"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ลูกศรเชื่อมต่อแบบตรง 16"/>
          <p:cNvCxnSpPr>
            <a:cxnSpLocks/>
          </p:cNvCxnSpPr>
          <p:nvPr/>
        </p:nvCxnSpPr>
        <p:spPr>
          <a:xfrm>
            <a:off x="1758961" y="2238236"/>
            <a:ext cx="0" cy="2061642"/>
          </a:xfrm>
          <a:prstGeom prst="straightConnector1">
            <a:avLst/>
          </a:prstGeom>
          <a:ln w="3810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3073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สี่เหลี่ยมผืนผ้า 63"/>
          <p:cNvSpPr/>
          <p:nvPr/>
        </p:nvSpPr>
        <p:spPr>
          <a:xfrm>
            <a:off x="715617" y="145774"/>
            <a:ext cx="7752522" cy="6308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HP</a:t>
            </a:r>
          </a:p>
        </p:txBody>
      </p:sp>
      <p:grpSp>
        <p:nvGrpSpPr>
          <p:cNvPr id="63" name="กลุ่ม 62"/>
          <p:cNvGrpSpPr/>
          <p:nvPr/>
        </p:nvGrpSpPr>
        <p:grpSpPr>
          <a:xfrm>
            <a:off x="1041268" y="1080466"/>
            <a:ext cx="7101219" cy="4990135"/>
            <a:chOff x="917608" y="1196580"/>
            <a:chExt cx="7101219" cy="4990135"/>
          </a:xfrm>
        </p:grpSpPr>
        <p:pic>
          <p:nvPicPr>
            <p:cNvPr id="2" name="รูปภาพ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205" r="28629"/>
            <a:stretch/>
          </p:blipFill>
          <p:spPr>
            <a:xfrm>
              <a:off x="1794509" y="1196580"/>
              <a:ext cx="1354121" cy="2305907"/>
            </a:xfrm>
            <a:prstGeom prst="rect">
              <a:avLst/>
            </a:prstGeom>
          </p:spPr>
        </p:pic>
        <p:sp>
          <p:nvSpPr>
            <p:cNvPr id="4" name="สี่เหลี่ยมผืนผ้า 3"/>
            <p:cNvSpPr/>
            <p:nvPr/>
          </p:nvSpPr>
          <p:spPr>
            <a:xfrm>
              <a:off x="1021679" y="3720706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สี่เหลี่ยมผืนผ้า 4"/>
            <p:cNvSpPr/>
            <p:nvPr/>
          </p:nvSpPr>
          <p:spPr>
            <a:xfrm>
              <a:off x="1757174" y="3720706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สี่เหลี่ยมผืนผ้า 5"/>
            <p:cNvSpPr/>
            <p:nvPr/>
          </p:nvSpPr>
          <p:spPr>
            <a:xfrm>
              <a:off x="2499297" y="3720705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สี่เหลี่ยมผืนผ้า 6"/>
            <p:cNvSpPr/>
            <p:nvPr/>
          </p:nvSpPr>
          <p:spPr>
            <a:xfrm>
              <a:off x="3234792" y="3720705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สี่เหลี่ยมผืนผ้า 7"/>
            <p:cNvSpPr/>
            <p:nvPr/>
          </p:nvSpPr>
          <p:spPr>
            <a:xfrm>
              <a:off x="1332139" y="4717946"/>
              <a:ext cx="2565262" cy="11927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สี่เหลี่ยมผืนผ้า 8"/>
            <p:cNvSpPr/>
            <p:nvPr/>
          </p:nvSpPr>
          <p:spPr>
            <a:xfrm>
              <a:off x="1332139" y="4941991"/>
              <a:ext cx="2565262" cy="11927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สี่เหลี่ยมผืนผ้า 9"/>
            <p:cNvSpPr/>
            <p:nvPr/>
          </p:nvSpPr>
          <p:spPr>
            <a:xfrm>
              <a:off x="1332140" y="5160238"/>
              <a:ext cx="2565262" cy="11927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สี่เหลี่ยมผืนผ้า 10"/>
            <p:cNvSpPr/>
            <p:nvPr/>
          </p:nvSpPr>
          <p:spPr>
            <a:xfrm>
              <a:off x="1332140" y="5384283"/>
              <a:ext cx="2565262" cy="11927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11"/>
            <p:cNvSpPr txBox="1"/>
            <p:nvPr/>
          </p:nvSpPr>
          <p:spPr>
            <a:xfrm>
              <a:off x="917608" y="4651736"/>
              <a:ext cx="46519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/>
                <a:t>HP</a:t>
              </a:r>
              <a:br>
                <a:rPr lang="en-US" sz="1400" dirty="0"/>
              </a:br>
              <a:r>
                <a:rPr lang="en-US" sz="1400" dirty="0"/>
                <a:t>MP</a:t>
              </a:r>
              <a:br>
                <a:rPr lang="en-US" sz="1400" dirty="0"/>
              </a:br>
              <a:r>
                <a:rPr lang="en-US" sz="1400" dirty="0"/>
                <a:t>ATK</a:t>
              </a:r>
              <a:br>
                <a:rPr lang="en-US" sz="1400" dirty="0"/>
              </a:br>
              <a:r>
                <a:rPr lang="en-US" sz="1400" dirty="0"/>
                <a:t>DEF</a:t>
              </a:r>
            </a:p>
          </p:txBody>
        </p:sp>
        <p:sp>
          <p:nvSpPr>
            <p:cNvPr id="13" name="สี่เหลี่ยมผืนผ้า 12"/>
            <p:cNvSpPr/>
            <p:nvPr/>
          </p:nvSpPr>
          <p:spPr>
            <a:xfrm>
              <a:off x="4294414" y="1754415"/>
              <a:ext cx="3724413" cy="4432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สี่เหลี่ยมผืนผ้า 30"/>
            <p:cNvSpPr/>
            <p:nvPr/>
          </p:nvSpPr>
          <p:spPr>
            <a:xfrm>
              <a:off x="4345213" y="1781487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สี่เหลี่ยมผืนผ้า 31"/>
            <p:cNvSpPr/>
            <p:nvPr/>
          </p:nvSpPr>
          <p:spPr>
            <a:xfrm>
              <a:off x="5065248" y="1780919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สี่เหลี่ยมผืนผ้า 32"/>
            <p:cNvSpPr/>
            <p:nvPr/>
          </p:nvSpPr>
          <p:spPr>
            <a:xfrm>
              <a:off x="5785283" y="1780919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สี่เหลี่ยมผืนผ้า 33"/>
            <p:cNvSpPr/>
            <p:nvPr/>
          </p:nvSpPr>
          <p:spPr>
            <a:xfrm>
              <a:off x="6513599" y="1780919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สี่เหลี่ยมผืนผ้า 34"/>
            <p:cNvSpPr/>
            <p:nvPr/>
          </p:nvSpPr>
          <p:spPr>
            <a:xfrm>
              <a:off x="4345213" y="2510601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สี่เหลี่ยมผืนผ้า 35"/>
            <p:cNvSpPr/>
            <p:nvPr/>
          </p:nvSpPr>
          <p:spPr>
            <a:xfrm>
              <a:off x="5065248" y="2510033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สี่เหลี่ยมผืนผ้า 36"/>
            <p:cNvSpPr/>
            <p:nvPr/>
          </p:nvSpPr>
          <p:spPr>
            <a:xfrm>
              <a:off x="5785283" y="2510033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สี่เหลี่ยมผืนผ้า 37"/>
            <p:cNvSpPr/>
            <p:nvPr/>
          </p:nvSpPr>
          <p:spPr>
            <a:xfrm>
              <a:off x="6513599" y="2510033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สี่เหลี่ยมผืนผ้า 38"/>
            <p:cNvSpPr/>
            <p:nvPr/>
          </p:nvSpPr>
          <p:spPr>
            <a:xfrm>
              <a:off x="4340796" y="3239147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สี่เหลี่ยมผืนผ้า 39"/>
            <p:cNvSpPr/>
            <p:nvPr/>
          </p:nvSpPr>
          <p:spPr>
            <a:xfrm>
              <a:off x="5060831" y="3238579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สี่เหลี่ยมผืนผ้า 40"/>
            <p:cNvSpPr/>
            <p:nvPr/>
          </p:nvSpPr>
          <p:spPr>
            <a:xfrm>
              <a:off x="5780866" y="3238579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สี่เหลี่ยมผืนผ้า 41"/>
            <p:cNvSpPr/>
            <p:nvPr/>
          </p:nvSpPr>
          <p:spPr>
            <a:xfrm>
              <a:off x="6509182" y="3238579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สี่เหลี่ยมผืนผ้า 43"/>
            <p:cNvSpPr/>
            <p:nvPr/>
          </p:nvSpPr>
          <p:spPr>
            <a:xfrm>
              <a:off x="7227562" y="1789162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สี่เหลี่ยมผืนผ้า 44"/>
            <p:cNvSpPr/>
            <p:nvPr/>
          </p:nvSpPr>
          <p:spPr>
            <a:xfrm>
              <a:off x="7240261" y="2510033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สี่เหลี่ยมผืนผ้า 45"/>
            <p:cNvSpPr/>
            <p:nvPr/>
          </p:nvSpPr>
          <p:spPr>
            <a:xfrm>
              <a:off x="7235017" y="3230904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สี่เหลี่ยมผืนผ้า 46"/>
            <p:cNvSpPr/>
            <p:nvPr/>
          </p:nvSpPr>
          <p:spPr>
            <a:xfrm>
              <a:off x="4346869" y="3975574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สี่เหลี่ยมผืนผ้า 47"/>
            <p:cNvSpPr/>
            <p:nvPr/>
          </p:nvSpPr>
          <p:spPr>
            <a:xfrm>
              <a:off x="5066904" y="3975006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สี่เหลี่ยมผืนผ้า 48"/>
            <p:cNvSpPr/>
            <p:nvPr/>
          </p:nvSpPr>
          <p:spPr>
            <a:xfrm>
              <a:off x="5786939" y="3975006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สี่เหลี่ยมผืนผ้า 49"/>
            <p:cNvSpPr/>
            <p:nvPr/>
          </p:nvSpPr>
          <p:spPr>
            <a:xfrm>
              <a:off x="6515255" y="3975006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สี่เหลี่ยมผืนผ้า 50"/>
            <p:cNvSpPr/>
            <p:nvPr/>
          </p:nvSpPr>
          <p:spPr>
            <a:xfrm>
              <a:off x="4346869" y="4704688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สี่เหลี่ยมผืนผ้า 51"/>
            <p:cNvSpPr/>
            <p:nvPr/>
          </p:nvSpPr>
          <p:spPr>
            <a:xfrm>
              <a:off x="5066904" y="4704120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สี่เหลี่ยมผืนผ้า 52"/>
            <p:cNvSpPr/>
            <p:nvPr/>
          </p:nvSpPr>
          <p:spPr>
            <a:xfrm>
              <a:off x="5786939" y="4704120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สี่เหลี่ยมผืนผ้า 53"/>
            <p:cNvSpPr/>
            <p:nvPr/>
          </p:nvSpPr>
          <p:spPr>
            <a:xfrm>
              <a:off x="6515255" y="4704120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สี่เหลี่ยมผืนผ้า 54"/>
            <p:cNvSpPr/>
            <p:nvPr/>
          </p:nvSpPr>
          <p:spPr>
            <a:xfrm>
              <a:off x="4342452" y="5433234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สี่เหลี่ยมผืนผ้า 55"/>
            <p:cNvSpPr/>
            <p:nvPr/>
          </p:nvSpPr>
          <p:spPr>
            <a:xfrm>
              <a:off x="5062487" y="5432666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สี่เหลี่ยมผืนผ้า 56"/>
            <p:cNvSpPr/>
            <p:nvPr/>
          </p:nvSpPr>
          <p:spPr>
            <a:xfrm>
              <a:off x="5782522" y="5432666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สี่เหลี่ยมผืนผ้า 57"/>
            <p:cNvSpPr/>
            <p:nvPr/>
          </p:nvSpPr>
          <p:spPr>
            <a:xfrm>
              <a:off x="6510838" y="5432666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สี่เหลี่ยมผืนผ้า 58"/>
            <p:cNvSpPr/>
            <p:nvPr/>
          </p:nvSpPr>
          <p:spPr>
            <a:xfrm>
              <a:off x="7229218" y="3983249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สี่เหลี่ยมผืนผ้า 59"/>
            <p:cNvSpPr/>
            <p:nvPr/>
          </p:nvSpPr>
          <p:spPr>
            <a:xfrm>
              <a:off x="7241917" y="4704120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สี่เหลี่ยมผืนผ้า 60"/>
            <p:cNvSpPr/>
            <p:nvPr/>
          </p:nvSpPr>
          <p:spPr>
            <a:xfrm>
              <a:off x="7236673" y="5424991"/>
              <a:ext cx="662609" cy="6626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สี่เหลี่ยมผืนผ้า: ตัดมุมมน 61"/>
            <p:cNvSpPr/>
            <p:nvPr/>
          </p:nvSpPr>
          <p:spPr>
            <a:xfrm>
              <a:off x="4294414" y="1554390"/>
              <a:ext cx="1510748" cy="193276"/>
            </a:xfrm>
            <a:prstGeom prst="snip1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5" name="กล่องข้อความ 64"/>
          <p:cNvSpPr txBox="1"/>
          <p:nvPr/>
        </p:nvSpPr>
        <p:spPr>
          <a:xfrm>
            <a:off x="874204" y="318564"/>
            <a:ext cx="72474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/>
              <a:t>ก่อนเข้าด่านจะให้เลือกของสวมใส่ก่อน จัดก่อนให้ดีเพื่อใช้ดาเมจ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91982736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10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11.xml><?xml version="1.0" encoding="utf-8"?>
<Control xmlns="http://schemas.microsoft.com/VisualStudio/2011/storyboarding/control/v1.0">
  <Id Name="System.Storyboarding.Common.SearchBox" RevisionId="68ea164d-c1de-47a5-804f-d4d1290fa524" Stencil="System.Storyboarding.Common" StencilRevisionId="68ea164d-c1de-47a5-804f-d4d1290fa524" StencilVersion="0.1"/>
</Control>
</file>

<file path=customXml/item12.xml><?xml version="1.0" encoding="utf-8"?>
<Control xmlns="http://schemas.microsoft.com/VisualStudio/2011/storyboarding/control/v1.0">
  <Id Name="System.Storyboarding.Icons.FolderOpen" RevisionId="05cd6d03-c0b2-488e-98a7-d68de69a2cfc" Stencil="System.Storyboarding.Icons" StencilRevisionId="05cd6d03-c0b2-488e-98a7-d68de69a2cfc" StencilVersion="0.1"/>
</Control>
</file>

<file path=customXml/item13.xml><?xml version="1.0" encoding="utf-8"?>
<Control xmlns="http://schemas.microsoft.com/VisualStudio/2011/storyboarding/control/v1.0">
  <Id Name="System.Storyboarding.Media.Image" RevisionId="658c0869-8ded-44f2-a68a-f8e8fcb7d3bd" Stencil="System.Storyboarding.Media" StencilRevisionId="658c0869-8ded-44f2-a68a-f8e8fcb7d3bd" StencilVersion="0.1"/>
</Control>
</file>

<file path=customXml/item14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2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3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4.xml><?xml version="1.0" encoding="utf-8"?>
<Control xmlns="http://schemas.microsoft.com/VisualStudio/2011/storyboarding/control">
  <Id Name="System.Storyboarding.Backgrounds.SharePoint" Revision="1" Stencil="System.Storyboarding.Backgrounds" StencilVersion="0.1"/>
</Control>
</file>

<file path=customXml/item5.xml><?xml version="1.0" encoding="utf-8"?>
<Control xmlns="http://schemas.microsoft.com/VisualStudio/2011/storyboarding/control/v1.0">
  <Id Name="System.Storyboarding.Common.DropdownBox" RevisionId="68ea164d-c1de-47a5-804f-d4d1290fa524" Stencil="System.Storyboarding.Common" StencilRevisionId="68ea164d-c1de-47a5-804f-d4d1290fa524" StencilVersion="0.1"/>
</Control>
</file>

<file path=customXml/item6.xml><?xml version="1.0" encoding="utf-8"?>
<Control xmlns="http://schemas.microsoft.com/VisualStudio/2011/storyboarding/control/v1.0">
  <Id Name="System.Storyboarding.Icons.Help" RevisionId="05cd6d03-c0b2-488e-98a7-d68de69a2cfc" Stencil="System.Storyboarding.Icons" StencilRevisionId="05cd6d03-c0b2-488e-98a7-d68de69a2cfc" StencilVersion="0.1"/>
</Control>
</file>

<file path=customXml/item7.xml><?xml version="1.0" encoding="utf-8"?>
<Control xmlns="http://schemas.microsoft.com/VisualStudio/2011/storyboarding/control/v1.0">
  <Id Name="System.Storyboarding.Common.Breadcrumb" RevisionId="68ea164d-c1de-47a5-804f-d4d1290fa524" Stencil="System.Storyboarding.Common" StencilRevisionId="68ea164d-c1de-47a5-804f-d4d1290fa524" StencilVersion="0.1"/>
</Control>
</file>

<file path=customXml/item8.xml><?xml version="1.0" encoding="utf-8"?>
<Control xmlns="http://schemas.microsoft.com/VisualStudio/2011/storyboarding/control">
  <Id Name="System.Storyboarding.Backgrounds.DesktopTaskbar" Revision="1" Stencil="System.Storyboarding.Backgrounds" StencilVersion="0.1"/>
</Control>
</file>

<file path=customXml/item9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Props1.xml><?xml version="1.0" encoding="utf-8"?>
<ds:datastoreItem xmlns:ds="http://schemas.openxmlformats.org/officeDocument/2006/customXml" ds:itemID="{BCFDDF06-4D2E-4D6D-9A1B-C447B3F4EA67}">
  <ds:schemaRefs>
    <ds:schemaRef ds:uri="http://schemas.microsoft.com/VisualStudio/2011/storyboarding/control/v1.0"/>
  </ds:schemaRefs>
</ds:datastoreItem>
</file>

<file path=customXml/itemProps10.xml><?xml version="1.0" encoding="utf-8"?>
<ds:datastoreItem xmlns:ds="http://schemas.openxmlformats.org/officeDocument/2006/customXml" ds:itemID="{D876FCC0-9E7A-48B1-8E50-1A0759F74E0A}">
  <ds:schemaRefs>
    <ds:schemaRef ds:uri="http://schemas.microsoft.com/VisualStudio/2011/storyboarding/control/v1.0"/>
  </ds:schemaRefs>
</ds:datastoreItem>
</file>

<file path=customXml/itemProps11.xml><?xml version="1.0" encoding="utf-8"?>
<ds:datastoreItem xmlns:ds="http://schemas.openxmlformats.org/officeDocument/2006/customXml" ds:itemID="{AB8AF5A6-FA45-4246-A67D-74215671FBEF}">
  <ds:schemaRefs>
    <ds:schemaRef ds:uri="http://schemas.microsoft.com/VisualStudio/2011/storyboarding/control/v1.0"/>
  </ds:schemaRefs>
</ds:datastoreItem>
</file>

<file path=customXml/itemProps12.xml><?xml version="1.0" encoding="utf-8"?>
<ds:datastoreItem xmlns:ds="http://schemas.openxmlformats.org/officeDocument/2006/customXml" ds:itemID="{6CA1E503-3BE5-48F9-8903-1F5A0E5B53FA}">
  <ds:schemaRefs>
    <ds:schemaRef ds:uri="http://schemas.microsoft.com/VisualStudio/2011/storyboarding/control/v1.0"/>
  </ds:schemaRefs>
</ds:datastoreItem>
</file>

<file path=customXml/itemProps13.xml><?xml version="1.0" encoding="utf-8"?>
<ds:datastoreItem xmlns:ds="http://schemas.openxmlformats.org/officeDocument/2006/customXml" ds:itemID="{366DA436-CE30-453F-9CC1-28AD3B50F144}">
  <ds:schemaRefs>
    <ds:schemaRef ds:uri="http://schemas.microsoft.com/VisualStudio/2011/storyboarding/control/v1.0"/>
  </ds:schemaRefs>
</ds:datastoreItem>
</file>

<file path=customXml/itemProps14.xml><?xml version="1.0" encoding="utf-8"?>
<ds:datastoreItem xmlns:ds="http://schemas.openxmlformats.org/officeDocument/2006/customXml" ds:itemID="{E83CE332-ECC5-4BAC-A734-C260BE747A0D}">
  <ds:schemaRefs>
    <ds:schemaRef ds:uri="http://schemas.microsoft.com/VisualStudio/2011/storyboarding/control/v1.0"/>
  </ds:schemaRefs>
</ds:datastoreItem>
</file>

<file path=customXml/itemProps2.xml><?xml version="1.0" encoding="utf-8"?>
<ds:datastoreItem xmlns:ds="http://schemas.openxmlformats.org/officeDocument/2006/customXml" ds:itemID="{6089AD14-2AFF-487A-A99A-106B05215CC5}">
  <ds:schemaRefs>
    <ds:schemaRef ds:uri="http://schemas.microsoft.com/VisualStudio/2011/storyboarding/control/v1.0"/>
  </ds:schemaRefs>
</ds:datastoreItem>
</file>

<file path=customXml/itemProps3.xml><?xml version="1.0" encoding="utf-8"?>
<ds:datastoreItem xmlns:ds="http://schemas.openxmlformats.org/officeDocument/2006/customXml" ds:itemID="{05C8BB45-782C-4141-A21F-408D72D18D5D}">
  <ds:schemaRefs>
    <ds:schemaRef ds:uri="http://schemas.microsoft.com/VisualStudio/2011/storyboarding/control/v1.0"/>
  </ds:schemaRefs>
</ds:datastoreItem>
</file>

<file path=customXml/itemProps4.xml><?xml version="1.0" encoding="utf-8"?>
<ds:datastoreItem xmlns:ds="http://schemas.openxmlformats.org/officeDocument/2006/customXml" ds:itemID="{C8D59FFF-8563-46ED-ABC9-DA860C983842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5A6F5145-09F5-421E-ABA8-035D9DF59D73}">
  <ds:schemaRefs>
    <ds:schemaRef ds:uri="http://schemas.microsoft.com/VisualStudio/2011/storyboarding/control/v1.0"/>
  </ds:schemaRefs>
</ds:datastoreItem>
</file>

<file path=customXml/itemProps6.xml><?xml version="1.0" encoding="utf-8"?>
<ds:datastoreItem xmlns:ds="http://schemas.openxmlformats.org/officeDocument/2006/customXml" ds:itemID="{E8B65369-76D4-44B9-8CEB-D454AC76CCEB}">
  <ds:schemaRefs>
    <ds:schemaRef ds:uri="http://schemas.microsoft.com/VisualStudio/2011/storyboarding/control/v1.0"/>
  </ds:schemaRefs>
</ds:datastoreItem>
</file>

<file path=customXml/itemProps7.xml><?xml version="1.0" encoding="utf-8"?>
<ds:datastoreItem xmlns:ds="http://schemas.openxmlformats.org/officeDocument/2006/customXml" ds:itemID="{2ED57B16-65F0-4D88-8FC8-86653DF414F3}">
  <ds:schemaRefs>
    <ds:schemaRef ds:uri="http://schemas.microsoft.com/VisualStudio/2011/storyboarding/control/v1.0"/>
  </ds:schemaRefs>
</ds:datastoreItem>
</file>

<file path=customXml/itemProps8.xml><?xml version="1.0" encoding="utf-8"?>
<ds:datastoreItem xmlns:ds="http://schemas.openxmlformats.org/officeDocument/2006/customXml" ds:itemID="{49F1CBC8-5A2B-4537-AF2E-7F7C44A83C6B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4475BC4D-1BB3-42EE-94C9-1B162D8BAFED}">
  <ds:schemaRefs>
    <ds:schemaRef ds:uri="http://schemas.microsoft.com/VisualStudio/2011/storyboarding/control/v1.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209</TotalTime>
  <Words>146</Words>
  <Application>Microsoft Office PowerPoint</Application>
  <PresentationFormat>นำเสนอทางหน้าจอ (4:3)</PresentationFormat>
  <Paragraphs>54</Paragraphs>
  <Slides>11</Slides>
  <Notes>2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6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11</vt:i4>
      </vt:variant>
    </vt:vector>
  </HeadingPairs>
  <TitlesOfParts>
    <vt:vector size="18" baseType="lpstr">
      <vt:lpstr>Angsana New</vt:lpstr>
      <vt:lpstr>Arial</vt:lpstr>
      <vt:lpstr>BrowalliaUPC</vt:lpstr>
      <vt:lpstr>Calibri</vt:lpstr>
      <vt:lpstr>Calibri Light</vt:lpstr>
      <vt:lpstr>Cordia New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Kanda NicH</dc:creator>
  <cp:lastModifiedBy>Kanda NicH</cp:lastModifiedBy>
  <cp:revision>21</cp:revision>
  <dcterms:created xsi:type="dcterms:W3CDTF">2016-11-07T21:50:09Z</dcterms:created>
  <dcterms:modified xsi:type="dcterms:W3CDTF">2016-11-08T05:13:28Z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